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Royaume-Uni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Bourgogne (FR),Baie de Somme (FR),Auvergne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Auvergne (FR),Baie de Somme (FR),Bourgogne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(FR),Saint Malo (FR),Cannes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Touquet (BE),Le Barcarès (FR),Arcachon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(FR),Le Barcarès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(FR),Morzine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(FR),Samoëns (FR),Les Deux Alpes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Valloire (FR),Les Ménuires (FR),Courchevel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(LC),Guyane (GF),St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(GF),Martinique (LC),Mayotte (YT)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(FR),Toulouse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(FR),Paris (FR),Toulouse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Royaume-Uni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Royaume-Uni Alpe d Hue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trimestrielle Royaume-Uni Morzin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Royaume-Uni Tig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Royaume-Uni Les Arc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Royaume-Uni Val Thore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3244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422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Royaume-Uni Tahiti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Royaume-Uni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Royaume-Uni Mayotte (Y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Royaume-Uni Guadeloupe (GP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Royaume-Uni St Barthélémy (BL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586"/>
          </a:xfrm>
          <a:prstGeom prst="rect">
            <a:avLst/>
          </a:prstGeom>
        </p:spPr>
      </p:pic>
      <p:pic>
        <p:nvPicPr>
          <p:cNvPr id="10" name="Picture 9" descr="Evolution trimestrielle Royaume-Uni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327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638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Royaume-Uni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Royaume-Uni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Royaume-Uni Bordeaux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Royaume-Uni Toulous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Royaume-Uni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Royaume-Uni Tour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491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135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334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Royaume-Uni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Royaume-Uni Val de Loir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Royaume-Uni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Royaume-Uni Languedoc Roussill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Royaume-Uni Bourgogn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Royaume-Uni Morbihan (U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05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23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Royaume-Uni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Royaume-Uni Saint Malo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trimestrielle Royaume-Uni Can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trimestrielle Royaume-Uni Biarrit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Royaume-Uni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49120"/>
          </a:xfrm>
          <a:prstGeom prst="rect">
            <a:avLst/>
          </a:prstGeom>
        </p:spPr>
      </p:pic>
      <p:pic>
        <p:nvPicPr>
          <p:cNvPr id="10" name="Picture 9" descr="Evolution trimestrielle Royaume-Uni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53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92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